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0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3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7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557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55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7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2167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40139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9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82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82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0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158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158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523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88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55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2236239-EFDB-456C-9615-A361450D06B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" y="761"/>
            <a:ext cx="9141970" cy="685647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82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06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C04826-9F58-47F1-AF79-2458AA036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" y="761"/>
            <a:ext cx="9141970" cy="685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5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A78F-B9C0-4FE0-A05C-AF0DA0D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5687F-3AED-42D5-AFD7-A250403C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860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4D0ED01E72D408B1D7091D3DB5D87" ma:contentTypeVersion="16" ma:contentTypeDescription="Create a new document." ma:contentTypeScope="" ma:versionID="f7ffbbab58987b1773a5c7799d093a69">
  <xsd:schema xmlns:xsd="http://www.w3.org/2001/XMLSchema" xmlns:xs="http://www.w3.org/2001/XMLSchema" xmlns:p="http://schemas.microsoft.com/office/2006/metadata/properties" xmlns:ns2="6a7e3c8a-a4a6-444f-9034-46862c50ff20" xmlns:ns3="f2c73c18-79bf-43a6-8d75-aad665b3c753" targetNamespace="http://schemas.microsoft.com/office/2006/metadata/properties" ma:root="true" ma:fieldsID="8cf496fa900fe992a436b1a6c5890454" ns2:_="" ns3:_="">
    <xsd:import namespace="6a7e3c8a-a4a6-444f-9034-46862c50ff20"/>
    <xsd:import namespace="f2c73c18-79bf-43a6-8d75-aad665b3c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e3c8a-a4a6-444f-9034-46862c50f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ef5d31f-85b3-4458-9f59-7d0343c5a6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3c18-79bf-43a6-8d75-aad665b3c7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cc1acad-e8ab-4802-9779-98760faef093}" ma:internalName="TaxCatchAll" ma:showField="CatchAllData" ma:web="f2c73c18-79bf-43a6-8d75-aad665b3c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73c18-79bf-43a6-8d75-aad665b3c753" xsi:nil="true"/>
    <lcf76f155ced4ddcb4097134ff3c332f xmlns="6a7e3c8a-a4a6-444f-9034-46862c50ff2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50F7B42-8BC0-4E7A-AB64-05860C6D58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7AFC2D-E209-4161-8C30-610CF8BAC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7e3c8a-a4a6-444f-9034-46862c50ff20"/>
    <ds:schemaRef ds:uri="f2c73c18-79bf-43a6-8d75-aad665b3c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F56BA4-3F78-436C-891E-269AF7A0DE63}">
  <ds:schemaRefs>
    <ds:schemaRef ds:uri="6a7e3c8a-a4a6-444f-9034-46862c50ff20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2c73c18-79bf-43a6-8d75-aad665b3c75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Nadarajah</dc:creator>
  <cp:lastModifiedBy>Anna Nadarajah</cp:lastModifiedBy>
  <cp:revision>4</cp:revision>
  <dcterms:created xsi:type="dcterms:W3CDTF">2021-11-09T00:09:37Z</dcterms:created>
  <dcterms:modified xsi:type="dcterms:W3CDTF">2023-11-14T05:13:22Z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0x0101001CD4D0ED01E72D408B1D7091D3DB5D87</vt:lpwstr>
  </property>
  <property fmtid="{D5CDD505-2E9C-101B-9397-08002B2CF9AE}" pid="3" name="Order">
    <vt:r8>19393600</vt:r8>
  </property>
</Properties>
</file>